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1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6" autoAdjust="0"/>
  </p:normalViewPr>
  <p:slideViewPr>
    <p:cSldViewPr>
      <p:cViewPr varScale="1">
        <p:scale>
          <a:sx n="59" d="100"/>
          <a:sy n="59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3630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«КИНЕЗИОЛОГИЯ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ОЗДОРОВЛЕНИИ ДОШКОЛЬНИКОВ»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149080"/>
            <a:ext cx="5976664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Подготовила: учитель-логопед</a:t>
            </a:r>
          </a:p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Андреева Елена Ивановна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73016"/>
            <a:ext cx="2915816" cy="29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2.ppt-online.org/files2/slide/b/bMKaTuj5dvQZlU2YrJxIHDtVSFBN0w4c1fqCmX/slide-20.jpg"/>
          <p:cNvPicPr>
            <a:picLocks noChangeAspect="1" noChangeArrowheads="1"/>
          </p:cNvPicPr>
          <p:nvPr/>
        </p:nvPicPr>
        <p:blipFill>
          <a:blip r:embed="rId2" cstate="print"/>
          <a:srcRect l="10700" t="6128" r="5137" b="6525"/>
          <a:stretch>
            <a:fillRect/>
          </a:stretch>
        </p:blipFill>
        <p:spPr bwMode="auto">
          <a:xfrm>
            <a:off x="956996" y="188640"/>
            <a:ext cx="750309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tildacdn.com/tild3633-3833-4734-b537-653735366233/2.jpg"/>
          <p:cNvPicPr>
            <a:picLocks noChangeAspect="1" noChangeArrowheads="1"/>
          </p:cNvPicPr>
          <p:nvPr/>
        </p:nvPicPr>
        <p:blipFill>
          <a:blip r:embed="rId2" cstate="print"/>
          <a:srcRect l="9838" t="4851" r="5901" b="5901"/>
          <a:stretch>
            <a:fillRect/>
          </a:stretch>
        </p:blipFill>
        <p:spPr bwMode="auto">
          <a:xfrm>
            <a:off x="1043608" y="332656"/>
            <a:ext cx="7128792" cy="5663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s://i.mycdn.me/i?r=AyH4iRPQ2q0otWIFepML2LxRly6CJqp8dlbhUbqPXLNz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448272" cy="326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0" name="Picture 10" descr="https://i.mycdn.me/i?r=AyH4iRPQ2q0otWIFepML2LxRsI3PUcuS8e0f6f_1E-J4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232248" cy="297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s://i.mycdn.me/i?r=AyH4iRPQ2q0otWIFepML2LxRQBvKveBAWVAXQiHiRPfm1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53828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s://i.mycdn.me/i?r=AyH4iRPQ2q0otWIFepML2LxRP3md827kUzhBF-x527YzOA"/>
          <p:cNvPicPr>
            <a:picLocks noChangeAspect="1" noChangeArrowheads="1"/>
          </p:cNvPicPr>
          <p:nvPr/>
        </p:nvPicPr>
        <p:blipFill>
          <a:blip r:embed="rId5" cstate="print"/>
          <a:srcRect l="15385" t="12270" r="17949" b="8884"/>
          <a:stretch>
            <a:fillRect/>
          </a:stretch>
        </p:blipFill>
        <p:spPr bwMode="auto">
          <a:xfrm>
            <a:off x="3347864" y="3356992"/>
            <a:ext cx="205486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 descr="https://i.mycdn.me/i?r=AyH4iRPQ2q0otWIFepML2LxRhTzg0oNbAegVG9cwNkMggQ"/>
          <p:cNvPicPr>
            <a:picLocks noChangeAspect="1" noChangeArrowheads="1"/>
          </p:cNvPicPr>
          <p:nvPr/>
        </p:nvPicPr>
        <p:blipFill>
          <a:blip r:embed="rId6" cstate="print"/>
          <a:srcRect l="17136" t="16632" r="14321" b="14488"/>
          <a:stretch>
            <a:fillRect/>
          </a:stretch>
        </p:blipFill>
        <p:spPr bwMode="auto">
          <a:xfrm>
            <a:off x="6228184" y="3573016"/>
            <a:ext cx="2290453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i.mycdn.me/image?id=944014414288&amp;t=3&amp;plc=API&amp;viewToken=qxFJUmlz9lRHLrRJUxLpvg&amp;tkn=*paXzKAjIp9DSCUp8A8reKKKjiU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32656"/>
            <a:ext cx="2252786" cy="3003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14096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Спасибо за сотрудничество</a:t>
            </a:r>
            <a:endParaRPr lang="ru-RU" sz="4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26685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4293096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До новых встреч!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7354" y="4437112"/>
            <a:ext cx="1712912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62068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Обучая только ЛЕВОЕ полушарие,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вы обучаете ТОЛЬКО ЛЕВОЕ полушарие.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Обучая ПРАВОЕ полушарие –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вы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обучаете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ВЕСЬ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МОЗГ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!</a:t>
            </a:r>
            <a:r>
              <a:rPr lang="ru-RU" sz="3200" b="1" dirty="0" smtClean="0">
                <a:solidFill>
                  <a:srgbClr val="0101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ru-RU" sz="3200" b="1" dirty="0" smtClean="0">
              <a:solidFill>
                <a:srgbClr val="01010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/>
            <a:r>
              <a:rPr lang="ru-RU" sz="3200" b="1" dirty="0" smtClean="0">
                <a:solidFill>
                  <a:srgbClr val="0101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0101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                                                                  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И.Соньер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/>
            <a:r>
              <a:rPr lang="ru-RU" sz="3200" b="1" dirty="0" smtClean="0">
                <a:solidFill>
                  <a:srgbClr val="0101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0101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                         </a:t>
            </a:r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 новой современной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технологией -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кинезиологией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–наука о развитии головного мозга через движение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Цель мастер - класса: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1.studylib.ru/store/data/004652593_1-155093c66ae8afd8a8051023a3dd1ba1.png"/>
          <p:cNvPicPr>
            <a:picLocks noChangeAspect="1" noChangeArrowheads="1"/>
          </p:cNvPicPr>
          <p:nvPr/>
        </p:nvPicPr>
        <p:blipFill>
          <a:blip r:embed="rId2" cstate="print"/>
          <a:srcRect l="19396" t="35389" r="3020" b="3361"/>
          <a:stretch>
            <a:fillRect/>
          </a:stretch>
        </p:blipFill>
        <p:spPr bwMode="auto">
          <a:xfrm>
            <a:off x="3275856" y="3284984"/>
            <a:ext cx="5455006" cy="322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un9-west.userapi.com/sun9-69/s/v1/if2/p5JkK78THcLUkbVhyM05VDf0R3x_XWauaibdjtze3eSIACc8_QsWtrRo9rDWt6hKIa67EBtjzPHIsInMTtOWc00I.jpg?size=1080x108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 t="18638" b="8086"/>
          <a:stretch>
            <a:fillRect/>
          </a:stretch>
        </p:blipFill>
        <p:spPr bwMode="auto">
          <a:xfrm>
            <a:off x="1115616" y="980728"/>
            <a:ext cx="6768752" cy="4959861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99592" y="0"/>
            <a:ext cx="7416824" cy="9807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определить ведущее полушарие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укреплять здоровье;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повышать тонус;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снижать усталость, утомляемость и раздражительность;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улучшать </a:t>
            </a:r>
            <a:r>
              <a:rPr lang="ru-RU" dirty="0" err="1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 состояние;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понижать чрезмерную активность;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повышать концентрацию и умственную работоспособность;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улучшать память;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стимулировать развитие слуха и речи;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улучшать внимание, мышление;</a:t>
            </a:r>
          </a:p>
          <a:p>
            <a:r>
              <a:rPr lang="ru-RU" dirty="0" smtClean="0">
                <a:solidFill>
                  <a:srgbClr val="009ED6"/>
                </a:solidFill>
                <a:latin typeface="Times New Roman" pitchFamily="18" charset="0"/>
                <a:cs typeface="Times New Roman" pitchFamily="18" charset="0"/>
              </a:rPr>
              <a:t>развивать восприятие, пространственные представления, воображение.</a:t>
            </a:r>
            <a:endParaRPr lang="ru-RU" dirty="0">
              <a:solidFill>
                <a:srgbClr val="009E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15200" cy="10801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упражнений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позволяет: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2" descr="умник 1 без тен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6228184" y="3717032"/>
            <a:ext cx="27077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liveinternet.ru/images/attach/d/3/154/157/154157131_normalizuemdavlenieiukreplyaemsosudyspomoshhyuprostogouprazhneniya1700x497.jpg"/>
          <p:cNvPicPr>
            <a:picLocks noChangeAspect="1" noChangeArrowheads="1"/>
          </p:cNvPicPr>
          <p:nvPr/>
        </p:nvPicPr>
        <p:blipFill>
          <a:blip r:embed="rId2" cstate="print"/>
          <a:srcRect b="4170"/>
          <a:stretch>
            <a:fillRect/>
          </a:stretch>
        </p:blipFill>
        <p:spPr bwMode="auto">
          <a:xfrm>
            <a:off x="1187624" y="1124744"/>
            <a:ext cx="6667500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2877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Кулак -ладонь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xn----8sbafar2bwfctnifu9c.xn--p1ai/wp-content/uploads/2018/03/%D0%9F%D0%A0-2946/%D0%A1%D0%BB%D0%B0%D0%B9%D0%B46.JPG"/>
          <p:cNvPicPr>
            <a:picLocks noChangeAspect="1" noChangeArrowheads="1"/>
          </p:cNvPicPr>
          <p:nvPr/>
        </p:nvPicPr>
        <p:blipFill>
          <a:blip r:embed="rId2" cstate="print"/>
          <a:srcRect l="48431" t="34650" r="5501" b="28601"/>
          <a:stretch>
            <a:fillRect/>
          </a:stretch>
        </p:blipFill>
        <p:spPr bwMode="auto">
          <a:xfrm>
            <a:off x="755576" y="1412776"/>
            <a:ext cx="6768752" cy="30372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76470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Кулак- ребро -ладонь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22920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Лягушке (кулак) скучно (ребро) тут (ладонь)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лягушка (кулак) хочет (ребро) в пруд  (ладонь)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cf2.ppt-online.org/files2/slide/h/h5f9z7jnC0aGHsWQtlgYcLmMSy2ZABdJquiX16/slide-5.jpg"/>
          <p:cNvPicPr>
            <a:picLocks noChangeAspect="1" noChangeArrowheads="1"/>
          </p:cNvPicPr>
          <p:nvPr/>
        </p:nvPicPr>
        <p:blipFill>
          <a:blip r:embed="rId2" cstate="print"/>
          <a:srcRect l="9223" t="6128" r="5137" b="13424"/>
          <a:stretch>
            <a:fillRect/>
          </a:stretch>
        </p:blipFill>
        <p:spPr bwMode="auto">
          <a:xfrm>
            <a:off x="683568" y="188640"/>
            <a:ext cx="8250588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vseglisty.ru/wp-content/uploads/0/1/e/01e610655e8d46593c04f55b4f5930cd.jpeg"/>
          <p:cNvPicPr>
            <a:picLocks noChangeAspect="1" noChangeArrowheads="1"/>
          </p:cNvPicPr>
          <p:nvPr/>
        </p:nvPicPr>
        <p:blipFill>
          <a:blip r:embed="rId2" cstate="print"/>
          <a:srcRect l="10626" t="4851" r="5113" b="5901"/>
          <a:stretch>
            <a:fillRect/>
          </a:stretch>
        </p:blipFill>
        <p:spPr bwMode="auto">
          <a:xfrm>
            <a:off x="1115616" y="188640"/>
            <a:ext cx="7344816" cy="583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f2.ppt-online.org/files2/slide/h/h5f9z7jnC0aGHsWQtlgYcLmMSy2ZABdJquiX16/slide-7.jpg"/>
          <p:cNvPicPr>
            <a:picLocks noChangeAspect="1" noChangeArrowheads="1"/>
          </p:cNvPicPr>
          <p:nvPr/>
        </p:nvPicPr>
        <p:blipFill>
          <a:blip r:embed="rId2" cstate="print"/>
          <a:srcRect l="9598" t="6128" r="4399" b="5539"/>
          <a:stretch>
            <a:fillRect/>
          </a:stretch>
        </p:blipFill>
        <p:spPr bwMode="auto">
          <a:xfrm>
            <a:off x="1115616" y="188640"/>
            <a:ext cx="7668344" cy="589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321</TotalTime>
  <Words>140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«КИНЕЗИОЛОГИЯ  В ОЗДОРОВЛЕНИИ ДОШКОЛЬНИКОВ»</vt:lpstr>
      <vt:lpstr>         Цель мастер - класса:</vt:lpstr>
      <vt:lpstr>Слайд 3</vt:lpstr>
      <vt:lpstr>Использование упражнений кинезиологии позволяет: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«КИНЕЗИОЛОГИЯ  В ОЗДОРОВЛЕНИИ ДОШКОЛЬНИКОВ»</dc:title>
  <dc:creator>Admin</dc:creator>
  <cp:lastModifiedBy>Пользователь Windows</cp:lastModifiedBy>
  <cp:revision>35</cp:revision>
  <dcterms:created xsi:type="dcterms:W3CDTF">2022-11-14T14:56:51Z</dcterms:created>
  <dcterms:modified xsi:type="dcterms:W3CDTF">2022-11-16T15:19:25Z</dcterms:modified>
</cp:coreProperties>
</file>